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Permanent Marker" panose="020B0604020202020204" charset="0"/>
      <p:regular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4d9385031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4d9385031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d9385031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d93850319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d93850319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d93850319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879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ermanent Marker"/>
                <a:ea typeface="Permanent Marker"/>
                <a:cs typeface="Permanent Marker"/>
                <a:sym typeface="Permanent Marker"/>
              </a:rPr>
              <a:t>APEX COLOR RUN </a:t>
            </a:r>
            <a:endParaRPr b="1"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28695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2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PROCEDURES AND EXPECTATIONS </a:t>
            </a:r>
            <a:endParaRPr b="1">
              <a:solidFill>
                <a:schemeClr val="accent2"/>
              </a:solidFill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21050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220" b="1"/>
              <a:t>APEX COLOR RUN</a:t>
            </a:r>
            <a:r>
              <a:rPr lang="en" sz="3220"/>
              <a:t> </a:t>
            </a:r>
            <a:endParaRPr sz="322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2" name="Google Shape;62;p14"/>
          <p:cNvSpPr txBox="1"/>
          <p:nvPr/>
        </p:nvSpPr>
        <p:spPr>
          <a:xfrm>
            <a:off x="150275" y="1017725"/>
            <a:ext cx="4560600" cy="27699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dk1"/>
                </a:solidFill>
              </a:rPr>
              <a:t>Today we will be discussing the expectations for our school- wide </a:t>
            </a:r>
            <a:r>
              <a:rPr lang="en" sz="2400" b="1" dirty="0">
                <a:solidFill>
                  <a:srgbClr val="FF0000"/>
                </a:solidFill>
              </a:rPr>
              <a:t>C</a:t>
            </a:r>
            <a:r>
              <a:rPr lang="en" sz="2400" b="1" dirty="0">
                <a:solidFill>
                  <a:srgbClr val="FFFF00"/>
                </a:solidFill>
              </a:rPr>
              <a:t>O</a:t>
            </a:r>
            <a:r>
              <a:rPr lang="en" sz="2400" b="1" dirty="0">
                <a:solidFill>
                  <a:srgbClr val="00FF00"/>
                </a:solidFill>
              </a:rPr>
              <a:t>L</a:t>
            </a:r>
            <a:r>
              <a:rPr lang="en" sz="2400" b="1" dirty="0">
                <a:solidFill>
                  <a:srgbClr val="9900FF"/>
                </a:solidFill>
              </a:rPr>
              <a:t>O</a:t>
            </a:r>
            <a:r>
              <a:rPr lang="en" sz="2400" b="1" dirty="0">
                <a:solidFill>
                  <a:srgbClr val="FF00FF"/>
                </a:solidFill>
              </a:rPr>
              <a:t>R</a:t>
            </a:r>
            <a:r>
              <a:rPr lang="en" sz="2400" b="1" dirty="0">
                <a:solidFill>
                  <a:schemeClr val="dk1"/>
                </a:solidFill>
              </a:rPr>
              <a:t> </a:t>
            </a:r>
            <a:r>
              <a:rPr lang="en" sz="2400" b="1" dirty="0">
                <a:solidFill>
                  <a:srgbClr val="FF0000"/>
                </a:solidFill>
              </a:rPr>
              <a:t>R</a:t>
            </a:r>
            <a:r>
              <a:rPr lang="en" sz="2400" b="1" dirty="0">
                <a:solidFill>
                  <a:srgbClr val="FFFF00"/>
                </a:solidFill>
              </a:rPr>
              <a:t>U</a:t>
            </a:r>
            <a:r>
              <a:rPr lang="en" sz="2400" b="1" dirty="0">
                <a:solidFill>
                  <a:srgbClr val="FF9900"/>
                </a:solidFill>
              </a:rPr>
              <a:t>N </a:t>
            </a:r>
            <a:endParaRPr sz="2400" b="1" dirty="0">
              <a:solidFill>
                <a:srgbClr val="FF99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dk1"/>
                </a:solidFill>
              </a:rPr>
              <a:t>Taking place THIS Friday!! </a:t>
            </a:r>
            <a:endParaRPr sz="2400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>
                <a:solidFill>
                  <a:schemeClr val="dk1"/>
                </a:solidFill>
              </a:rPr>
              <a:t>You will need your Advisory notebook and a pencil/pen</a:t>
            </a:r>
            <a:endParaRPr sz="2400" b="1" dirty="0">
              <a:solidFill>
                <a:schemeClr val="dk1"/>
              </a:solidFill>
            </a:endParaRPr>
          </a:p>
        </p:txBody>
      </p:sp>
      <p:pic>
        <p:nvPicPr>
          <p:cNvPr id="63" name="Google Shape;63;p14" title="COLORFUL SHOES.jpe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07935" y="2413935"/>
            <a:ext cx="2124375" cy="1413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 title="COLORFUL HANDS .jpe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14425" y="291825"/>
            <a:ext cx="1711375" cy="2016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 title="Color run Background.jpg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622688" y="3932971"/>
            <a:ext cx="2294850" cy="1210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Permanent Marker"/>
                <a:ea typeface="Permanent Marker"/>
                <a:cs typeface="Permanent Marker"/>
                <a:sym typeface="Permanent Marker"/>
              </a:rPr>
              <a:t>APEX COLOR RUN PROCEDURES</a:t>
            </a:r>
            <a:r>
              <a:rPr lang="en"/>
              <a:t> 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72" name="Google Shape;72;p15"/>
          <p:cNvSpPr txBox="1"/>
          <p:nvPr/>
        </p:nvSpPr>
        <p:spPr>
          <a:xfrm>
            <a:off x="355650" y="611250"/>
            <a:ext cx="8432700" cy="2954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 b="1" dirty="0">
                <a:solidFill>
                  <a:schemeClr val="dk2"/>
                </a:solidFill>
              </a:rPr>
              <a:t>Friday during Advisory you will receive your Event T-shirt, Sunglasses, and a colored wristband (the wristband is for those who will be taking part in the VIP Color Battle the last 30 minutes of the Run!! </a:t>
            </a:r>
            <a:endParaRPr sz="1800" b="1" dirty="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 b="1" dirty="0">
                <a:solidFill>
                  <a:srgbClr val="FFFF00"/>
                </a:solidFill>
              </a:rPr>
              <a:t>Please put  your shirt over the shirt you are already wearing for the day </a:t>
            </a:r>
            <a:endParaRPr sz="1800" b="1" dirty="0">
              <a:solidFill>
                <a:srgbClr val="FFFF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 b="1" dirty="0">
                <a:solidFill>
                  <a:schemeClr val="dk2"/>
                </a:solidFill>
              </a:rPr>
              <a:t>You will also receive a plastic bag that you will be putting your binders, and backpacks into. </a:t>
            </a:r>
            <a:r>
              <a:rPr lang="en" sz="1800" b="1" dirty="0">
                <a:solidFill>
                  <a:srgbClr val="FFFF00"/>
                </a:solidFill>
              </a:rPr>
              <a:t>EVERYTHING GOING HOME NEEDS TO GO IN THIS BAG!!</a:t>
            </a:r>
            <a:r>
              <a:rPr lang="en" sz="1800" b="1" dirty="0">
                <a:solidFill>
                  <a:schemeClr val="dk2"/>
                </a:solidFill>
              </a:rPr>
              <a:t> This bag will go outside with you as you will NOT be allowed to re-enter the building after going outside. </a:t>
            </a:r>
            <a:endParaRPr sz="1800" b="1" dirty="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 b="1" dirty="0">
                <a:solidFill>
                  <a:schemeClr val="dk2"/>
                </a:solidFill>
              </a:rPr>
              <a:t>Advisory classes will be called to the field according to the most money raised to the least. </a:t>
            </a:r>
            <a:endParaRPr sz="1800" b="1" dirty="0">
              <a:solidFill>
                <a:schemeClr val="dk2"/>
              </a:solidFill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650550" y="3965775"/>
            <a:ext cx="7842900" cy="985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 b="1" dirty="0">
                <a:solidFill>
                  <a:srgbClr val="FFFF00"/>
                </a:solidFill>
              </a:rPr>
              <a:t>In your Advisory notebook summarize the Apex Color Run Procedures in your own words. </a:t>
            </a:r>
            <a:endParaRPr sz="2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ermanent Marker"/>
                <a:ea typeface="Permanent Marker"/>
                <a:cs typeface="Permanent Marker"/>
                <a:sym typeface="Permanent Marker"/>
              </a:rPr>
              <a:t>APEX COLOR RUN EXPECTATIONS </a:t>
            </a:r>
            <a:endParaRPr>
              <a:latin typeface="Permanent Marker"/>
              <a:ea typeface="Permanent Marker"/>
              <a:cs typeface="Permanent Marker"/>
              <a:sym typeface="Permanent Marker"/>
            </a:endParaRPr>
          </a:p>
        </p:txBody>
      </p:sp>
      <p:sp>
        <p:nvSpPr>
          <p:cNvPr id="79" name="Google Shape;79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80" name="Google Shape;80;p16"/>
          <p:cNvSpPr txBox="1"/>
          <p:nvPr/>
        </p:nvSpPr>
        <p:spPr>
          <a:xfrm>
            <a:off x="533250" y="901550"/>
            <a:ext cx="8077500" cy="2678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 b="1" dirty="0">
                <a:solidFill>
                  <a:schemeClr val="dk1"/>
                </a:solidFill>
              </a:rPr>
              <a:t>To participate in the school- wide APEX Color Run you </a:t>
            </a:r>
            <a:r>
              <a:rPr lang="en" sz="1800" b="1" dirty="0">
                <a:solidFill>
                  <a:srgbClr val="FFFF00"/>
                </a:solidFill>
              </a:rPr>
              <a:t>MUST</a:t>
            </a:r>
            <a:r>
              <a:rPr lang="en" sz="1800" b="1" dirty="0">
                <a:solidFill>
                  <a:schemeClr val="dk1"/>
                </a:solidFill>
              </a:rPr>
              <a:t> have your waiver turned into your Advisory Teacher!! </a:t>
            </a:r>
            <a:endParaRPr sz="1800" b="1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 b="1" dirty="0">
                <a:solidFill>
                  <a:schemeClr val="dk1"/>
                </a:solidFill>
              </a:rPr>
              <a:t>Students not participation </a:t>
            </a:r>
            <a:r>
              <a:rPr lang="en" sz="1800" b="1" dirty="0">
                <a:solidFill>
                  <a:srgbClr val="FFFF00"/>
                </a:solidFill>
                <a:highlight>
                  <a:schemeClr val="accent1"/>
                </a:highlight>
              </a:rPr>
              <a:t>(</a:t>
            </a:r>
            <a:r>
              <a:rPr lang="en" sz="1800" b="1" dirty="0">
                <a:solidFill>
                  <a:srgbClr val="FFFF00"/>
                </a:solidFill>
              </a:rPr>
              <a:t>NO waiver form)</a:t>
            </a:r>
            <a:r>
              <a:rPr lang="en" sz="1800" b="1" dirty="0">
                <a:solidFill>
                  <a:srgbClr val="FFFF00"/>
                </a:solidFill>
                <a:highlight>
                  <a:schemeClr val="accent1"/>
                </a:highlight>
              </a:rPr>
              <a:t> </a:t>
            </a:r>
            <a:r>
              <a:rPr lang="en" sz="1800" b="1" dirty="0">
                <a:solidFill>
                  <a:schemeClr val="dk1"/>
                </a:solidFill>
              </a:rPr>
              <a:t>will go to an alternative setting</a:t>
            </a:r>
            <a:endParaRPr sz="1800" b="1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 b="1" dirty="0">
                <a:solidFill>
                  <a:schemeClr val="dk1"/>
                </a:solidFill>
              </a:rPr>
              <a:t>You will stay outside with </a:t>
            </a:r>
            <a:r>
              <a:rPr lang="en" sz="1800" b="1">
                <a:solidFill>
                  <a:schemeClr val="dk1"/>
                </a:solidFill>
              </a:rPr>
              <a:t>your Advisory, </a:t>
            </a:r>
            <a:r>
              <a:rPr lang="en" sz="1800" b="1" dirty="0">
                <a:solidFill>
                  <a:schemeClr val="dk1"/>
                </a:solidFill>
              </a:rPr>
              <a:t>in your assigned area until </a:t>
            </a:r>
            <a:r>
              <a:rPr lang="en" sz="1800" b="1">
                <a:solidFill>
                  <a:schemeClr val="dk1"/>
                </a:solidFill>
              </a:rPr>
              <a:t>your Advisory </a:t>
            </a:r>
            <a:r>
              <a:rPr lang="en" sz="1800" b="1" dirty="0">
                <a:solidFill>
                  <a:schemeClr val="dk1"/>
                </a:solidFill>
              </a:rPr>
              <a:t>has been called to join the course </a:t>
            </a:r>
            <a:endParaRPr sz="1800" b="1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 b="1" dirty="0">
                <a:solidFill>
                  <a:schemeClr val="dk1"/>
                </a:solidFill>
              </a:rPr>
              <a:t>You may walk OR run the course </a:t>
            </a:r>
            <a:endParaRPr sz="1800" b="1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 b="1" dirty="0">
                <a:solidFill>
                  <a:schemeClr val="dk1"/>
                </a:solidFill>
              </a:rPr>
              <a:t>Help clean up trash at the end of the day </a:t>
            </a:r>
            <a:endParaRPr sz="1800" b="1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 b="1" dirty="0">
                <a:solidFill>
                  <a:schemeClr val="dk1"/>
                </a:solidFill>
              </a:rPr>
              <a:t>Follow the S.T.R.I.K.E Matrix </a:t>
            </a:r>
            <a:endParaRPr sz="1800" b="1" dirty="0">
              <a:solidFill>
                <a:schemeClr val="dk1"/>
              </a:solidFill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978900" y="3746875"/>
            <a:ext cx="7186200" cy="73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dk1"/>
                </a:solidFill>
              </a:rPr>
              <a:t>In your Advisory notebook, using S.T.R.I.K.E write one expectation for each letter for the APEX Color Run </a:t>
            </a:r>
            <a:endParaRPr sz="1800" b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298</Words>
  <Application>Microsoft Office PowerPoint</Application>
  <PresentationFormat>On-screen Show (16:9)</PresentationFormat>
  <Paragraphs>21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Permanent Marker</vt:lpstr>
      <vt:lpstr>Arial</vt:lpstr>
      <vt:lpstr>Simple Light</vt:lpstr>
      <vt:lpstr>APEX COLOR RUN </vt:lpstr>
      <vt:lpstr>APEX COLOR RUN </vt:lpstr>
      <vt:lpstr>APEX COLOR RUN PROCEDURES </vt:lpstr>
      <vt:lpstr>APEX COLOR RUN EXPECTATIONS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Smith, Kendra C</dc:creator>
  <cp:lastModifiedBy>Moyer, Deborah</cp:lastModifiedBy>
  <cp:revision>2</cp:revision>
  <dcterms:modified xsi:type="dcterms:W3CDTF">2025-04-23T13:55:59Z</dcterms:modified>
</cp:coreProperties>
</file>